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08" r:id="rId54"/>
    <p:sldId id="310" r:id="rId55"/>
    <p:sldId id="311" r:id="rId56"/>
    <p:sldId id="312" r:id="rId57"/>
    <p:sldId id="314" r:id="rId58"/>
    <p:sldId id="315" r:id="rId59"/>
    <p:sldId id="316" r:id="rId60"/>
    <p:sldId id="317" r:id="rId61"/>
    <p:sldId id="319" r:id="rId62"/>
    <p:sldId id="321" r:id="rId63"/>
    <p:sldId id="322" r:id="rId64"/>
    <p:sldId id="318" r:id="rId65"/>
    <p:sldId id="320" r:id="rId66"/>
    <p:sldId id="323" r:id="rId67"/>
    <p:sldId id="324" r:id="rId68"/>
    <p:sldId id="329" r:id="rId69"/>
    <p:sldId id="330" r:id="rId70"/>
    <p:sldId id="331" r:id="rId71"/>
    <p:sldId id="325" r:id="rId72"/>
    <p:sldId id="326" r:id="rId73"/>
    <p:sldId id="327" r:id="rId74"/>
    <p:sldId id="328" r:id="rId75"/>
    <p:sldId id="332" r:id="rId76"/>
    <p:sldId id="33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FFDDDD"/>
    <a:srgbClr val="FF8181"/>
    <a:srgbClr val="FF6D6D"/>
    <a:srgbClr val="FF0505"/>
    <a:srgbClr val="FF5757"/>
    <a:srgbClr val="FFBDBD"/>
    <a:srgbClr val="FFA7A7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0.png"/><Relationship Id="rId4" Type="http://schemas.openxmlformats.org/officeDocument/2006/relationships/image" Target="../media/image13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55885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1844581" y="4336394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3002"/>
            <a:ext cx="858867" cy="1262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</p:cNvCxnSpPr>
          <p:nvPr/>
        </p:nvCxnSpPr>
        <p:spPr>
          <a:xfrm>
            <a:off x="2262214" y="3871519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78760" y="4714613"/>
            <a:ext cx="3019638" cy="14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15885" y="3867325"/>
            <a:ext cx="0" cy="21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A0493-9885-4CEE-A65D-B868952D30FE}"/>
              </a:ext>
            </a:extLst>
          </p:cNvPr>
          <p:cNvSpPr/>
          <p:nvPr/>
        </p:nvSpPr>
        <p:spPr>
          <a:xfrm>
            <a:off x="4836000" y="3429000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EAEF0-C739-40AA-A2AC-A38310C5B9BC}"/>
              </a:ext>
            </a:extLst>
          </p:cNvPr>
          <p:cNvSpPr/>
          <p:nvPr/>
        </p:nvSpPr>
        <p:spPr>
          <a:xfrm>
            <a:off x="5995064" y="432382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C4920-5A2A-425C-88DF-0B94DC45E886}"/>
              </a:ext>
            </a:extLst>
          </p:cNvPr>
          <p:cNvCxnSpPr>
            <a:cxnSpLocks/>
          </p:cNvCxnSpPr>
          <p:nvPr/>
        </p:nvCxnSpPr>
        <p:spPr>
          <a:xfrm>
            <a:off x="6412697" y="3858947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BE8AE-6B8F-4D62-9834-5DB8D558FCB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3854753"/>
            <a:ext cx="4150484" cy="2130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00895CA-1615-4E34-AEDD-169A9D8996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4743" y="3063925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15C937-7749-4990-B24F-43809F18B4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8398" y="4723002"/>
            <a:ext cx="1011272" cy="140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4E1B6-2E96-4875-9A76-5283DD6D856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7196"/>
            <a:ext cx="5078530" cy="1258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78E16-6F88-4588-A1FC-A9DA87A6661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11835" y="3812796"/>
            <a:ext cx="3686563" cy="2318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3439-91CA-4402-A4C7-43640892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604781"/>
            <a:ext cx="6255151" cy="255529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4946197" flipH="1">
            <a:off x="6145127" y="280900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712872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3963955" flipH="1">
            <a:off x="4703619" y="26216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956776" y="26921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Z-value</a:t>
            </a:r>
          </a:p>
        </p:txBody>
      </p:sp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7DDD62-27F5-4FF9-B0FB-DCCB29F3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74" y="2116664"/>
            <a:ext cx="5195582" cy="24476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5935427" flipH="1">
            <a:off x="5872485" y="223015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436035" y="26614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4777146" flipH="1">
            <a:off x="4229641" y="20134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742857" y="2251746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</p:spTree>
    <p:extLst>
      <p:ext uri="{BB962C8B-B14F-4D97-AF65-F5344CB8AC3E}">
        <p14:creationId xmlns:p14="http://schemas.microsoft.com/office/powerpoint/2010/main" val="405473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C2BE-50F6-47DC-9B47-F7991F8A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75" y="4136078"/>
            <a:ext cx="5695950" cy="25622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7DC857-1FE7-44F2-8483-AF9908CA5DC5}"/>
              </a:ext>
            </a:extLst>
          </p:cNvPr>
          <p:cNvSpPr/>
          <p:nvPr/>
        </p:nvSpPr>
        <p:spPr>
          <a:xfrm>
            <a:off x="6824772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ACF95-9E81-4E88-B983-48E8C0923B34}"/>
              </a:ext>
            </a:extLst>
          </p:cNvPr>
          <p:cNvSpPr/>
          <p:nvPr/>
        </p:nvSpPr>
        <p:spPr>
          <a:xfrm>
            <a:off x="4779344" y="669011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7B3901-91B1-4D2C-A378-C7A473E349BC}"/>
              </a:ext>
            </a:extLst>
          </p:cNvPr>
          <p:cNvSpPr/>
          <p:nvPr/>
        </p:nvSpPr>
        <p:spPr>
          <a:xfrm>
            <a:off x="4670204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5C61F-63B5-491A-BCE9-5A36D67F9FB5}"/>
              </a:ext>
            </a:extLst>
          </p:cNvPr>
          <p:cNvSpPr/>
          <p:nvPr/>
        </p:nvSpPr>
        <p:spPr>
          <a:xfrm>
            <a:off x="4835256" y="1534471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9D729C-F569-4D5E-9889-5B30A8C0F62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3934" y="1946246"/>
            <a:ext cx="1190838" cy="1302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AF1B-ACC6-48F7-AF59-9A711155BC8C}"/>
              </a:ext>
            </a:extLst>
          </p:cNvPr>
          <p:cNvCxnSpPr>
            <a:cxnSpLocks/>
          </p:cNvCxnSpPr>
          <p:nvPr/>
        </p:nvCxnSpPr>
        <p:spPr>
          <a:xfrm>
            <a:off x="5735256" y="1057013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42035-0830-40E3-B89A-382C22C9C41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030204" y="1933662"/>
            <a:ext cx="502335" cy="1315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CAF3BD-CC0B-42CA-AA61-9ED2E1356805}"/>
              </a:ext>
            </a:extLst>
          </p:cNvPr>
          <p:cNvSpPr/>
          <p:nvPr/>
        </p:nvSpPr>
        <p:spPr>
          <a:xfrm>
            <a:off x="6451133" y="1057013"/>
            <a:ext cx="905639" cy="2210499"/>
          </a:xfrm>
          <a:custGeom>
            <a:avLst/>
            <a:gdLst>
              <a:gd name="connsiteX0" fmla="*/ 0 w 784994"/>
              <a:gd name="connsiteY0" fmla="*/ 0 h 3108121"/>
              <a:gd name="connsiteX1" fmla="*/ 708870 w 784994"/>
              <a:gd name="connsiteY1" fmla="*/ 2210499 h 3108121"/>
              <a:gd name="connsiteX2" fmla="*/ 775982 w 784994"/>
              <a:gd name="connsiteY2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911232"/>
              <a:gd name="connsiteY0" fmla="*/ 0 h 3108121"/>
              <a:gd name="connsiteX1" fmla="*/ 775982 w 911232"/>
              <a:gd name="connsiteY1" fmla="*/ 3108121 h 310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232" h="3108121">
                <a:moveTo>
                  <a:pt x="0" y="0"/>
                </a:moveTo>
                <a:cubicBezTo>
                  <a:pt x="1136504" y="1336826"/>
                  <a:pt x="960463" y="2249014"/>
                  <a:pt x="775982" y="31081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9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gas station owner is concerned about his gas pumps not dispensing the legal volume of one gallon for each gallon registered at the pump.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521243" y="2295995"/>
            <a:ext cx="356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Null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H0: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539250" y="3072469"/>
            <a:ext cx="441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Alternative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H1: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BD134-BC7B-4146-AD25-BFBA65165015}"/>
              </a:ext>
            </a:extLst>
          </p:cNvPr>
          <p:cNvSpPr/>
          <p:nvPr/>
        </p:nvSpPr>
        <p:spPr>
          <a:xfrm>
            <a:off x="7457813" y="1568742"/>
            <a:ext cx="4441971" cy="1146682"/>
          </a:xfrm>
          <a:prstGeom prst="cloudCallout">
            <a:avLst>
              <a:gd name="adj1" fmla="val -45949"/>
              <a:gd name="adj2" fmla="val 24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Status quo</a:t>
            </a:r>
          </a:p>
          <a:p>
            <a:pPr algn="ctr"/>
            <a:r>
              <a:rPr lang="en-US" sz="2000" dirty="0"/>
              <a:t>How things normally are</a:t>
            </a:r>
          </a:p>
          <a:p>
            <a:pPr algn="ctr"/>
            <a:r>
              <a:rPr lang="en-US" sz="2000" dirty="0"/>
              <a:t>True parameter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BD855F4-C68D-41E1-9E0D-673A789FE408}"/>
              </a:ext>
            </a:extLst>
          </p:cNvPr>
          <p:cNvSpPr/>
          <p:nvPr/>
        </p:nvSpPr>
        <p:spPr>
          <a:xfrm>
            <a:off x="8321879" y="2801499"/>
            <a:ext cx="3661794" cy="1034603"/>
          </a:xfrm>
          <a:prstGeom prst="cloudCallout">
            <a:avLst>
              <a:gd name="adj1" fmla="val -47522"/>
              <a:gd name="adj2" fmla="val 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Question of interest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A1D25-FC14-4B3C-94FA-328DAB8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65" y="4060271"/>
            <a:ext cx="4957294" cy="2533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AFCFF-E1C0-4F16-AC76-07C08DBCBD58}"/>
              </a:ext>
            </a:extLst>
          </p:cNvPr>
          <p:cNvSpPr txBox="1"/>
          <p:nvPr/>
        </p:nvSpPr>
        <p:spPr>
          <a:xfrm>
            <a:off x="3962048" y="2323899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= 1 gallon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768DC-4253-45EE-AABC-30D75F4DFEAD}"/>
              </a:ext>
            </a:extLst>
          </p:cNvPr>
          <p:cNvSpPr txBox="1"/>
          <p:nvPr/>
        </p:nvSpPr>
        <p:spPr>
          <a:xfrm>
            <a:off x="4778546" y="3070322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≠ 1 gallon</a:t>
            </a:r>
          </a:p>
        </p:txBody>
      </p:sp>
    </p:spTree>
    <p:extLst>
      <p:ext uri="{BB962C8B-B14F-4D97-AF65-F5344CB8AC3E}">
        <p14:creationId xmlns:p14="http://schemas.microsoft.com/office/powerpoint/2010/main" val="35488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 average yearly temperature in Hawaii is 25.5</a:t>
            </a:r>
            <a:r>
              <a:rPr lang="en-US" sz="2400" baseline="30000" dirty="0"/>
              <a:t>o</a:t>
            </a:r>
            <a:r>
              <a:rPr lang="en-US" sz="2400" dirty="0"/>
              <a:t>C and a scientist is concerned that recent temperatures are becoming hotter.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49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Hawaii temperature =  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3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Hawaii temperature &gt;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6790446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9D89-6C3C-4E7B-A4ED-CE8388ED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30" y="3766658"/>
            <a:ext cx="5346409" cy="280305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6753137" y="4458325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Greater than</a:t>
            </a:r>
          </a:p>
        </p:txBody>
      </p:sp>
    </p:spTree>
    <p:extLst>
      <p:ext uri="{BB962C8B-B14F-4D97-AF65-F5344CB8AC3E}">
        <p14:creationId xmlns:p14="http://schemas.microsoft.com/office/powerpoint/2010/main" val="16372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35E64-64D4-4BB7-868F-5D22E86F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77" y="3545984"/>
            <a:ext cx="6189575" cy="32365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company has advertised that their light bulbs last 8,000hours, but has received numerous customer complains that the bulbs last much less.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26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Bulb lifespan =   8,000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21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Bulb lifespan &lt;   8,000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5926723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2752101" y="4406809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Less than</a:t>
            </a:r>
          </a:p>
        </p:txBody>
      </p:sp>
    </p:spTree>
    <p:extLst>
      <p:ext uri="{BB962C8B-B14F-4D97-AF65-F5344CB8AC3E}">
        <p14:creationId xmlns:p14="http://schemas.microsoft.com/office/powerpoint/2010/main" val="18473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7264D-9D9E-497C-8DDA-0486B977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48" y="1966176"/>
            <a:ext cx="9000000" cy="4706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150771" y="832834"/>
            <a:ext cx="812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less than</a:t>
            </a:r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454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1652787" y="862884"/>
            <a:ext cx="8701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greater than</a:t>
            </a:r>
          </a:p>
          <a:p>
            <a:pPr algn="ctr"/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EB79-D5D4-4BDF-88A4-01AE615D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40" y="1991932"/>
            <a:ext cx="9000000" cy="47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034861" y="910107"/>
            <a:ext cx="812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different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D81F6-1382-4688-ACA2-CB15A6EE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085510"/>
            <a:ext cx="9000000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𝑍𝑠𝑐𝑜𝑟𝑒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8059023" y="1480656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4434978" y="5152238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948569" y="1985394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6893653" y="4240635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0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2)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blipFill>
                <a:blip r:embed="rId2"/>
                <a:stretch>
                  <a:fillRect l="-5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6603533" y="139257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328331" y="4896374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6493079" y="1897310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787006" y="3984771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77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Z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blipFill>
                <a:blip r:embed="rId2"/>
                <a:stretch>
                  <a:fillRect l="-9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73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blipFill>
                <a:blip r:embed="rId2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38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1B95F-908E-46F0-85ED-C5E840AE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25" y="2472124"/>
            <a:ext cx="5828950" cy="246035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C63D2D7-45CE-493F-A681-E5CCD59D5FFB}"/>
              </a:ext>
            </a:extLst>
          </p:cNvPr>
          <p:cNvSpPr/>
          <p:nvPr/>
        </p:nvSpPr>
        <p:spPr>
          <a:xfrm rot="14946197" flipH="1">
            <a:off x="5784400" y="2527968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13994-4E94-4FAA-9784-75F1328DB4EE}"/>
              </a:ext>
            </a:extLst>
          </p:cNvPr>
          <p:cNvSpPr/>
          <p:nvPr/>
        </p:nvSpPr>
        <p:spPr>
          <a:xfrm>
            <a:off x="6352145" y="280402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E07FBF-BB54-4C61-8F8B-8F75D58717F5}"/>
              </a:ext>
            </a:extLst>
          </p:cNvPr>
          <p:cNvSpPr/>
          <p:nvPr/>
        </p:nvSpPr>
        <p:spPr>
          <a:xfrm rot="13963955" flipH="1">
            <a:off x="4342892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F4D1ED-39CE-4063-AB09-EF3ED2D9D26E}"/>
              </a:ext>
            </a:extLst>
          </p:cNvPr>
          <p:cNvSpPr/>
          <p:nvPr/>
        </p:nvSpPr>
        <p:spPr>
          <a:xfrm>
            <a:off x="4596049" y="2411136"/>
            <a:ext cx="211514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Z-value</a:t>
            </a:r>
          </a:p>
        </p:txBody>
      </p:sp>
    </p:spTree>
    <p:extLst>
      <p:ext uri="{BB962C8B-B14F-4D97-AF65-F5344CB8AC3E}">
        <p14:creationId xmlns:p14="http://schemas.microsoft.com/office/powerpoint/2010/main" val="1275594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1DE74-FE84-4440-A787-D58BFBD7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2" y="2114026"/>
            <a:ext cx="7871996" cy="330005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5BF864-DD5A-4FC0-ACB1-4D49C4662F16}"/>
              </a:ext>
            </a:extLst>
          </p:cNvPr>
          <p:cNvSpPr/>
          <p:nvPr/>
        </p:nvSpPr>
        <p:spPr>
          <a:xfrm>
            <a:off x="6863873" y="2648824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744CF7-91D5-4125-B748-A467CFA519FF}"/>
              </a:ext>
            </a:extLst>
          </p:cNvPr>
          <p:cNvSpPr/>
          <p:nvPr/>
        </p:nvSpPr>
        <p:spPr>
          <a:xfrm>
            <a:off x="3731984" y="2314663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6F7F732-FD1A-4A46-A700-DAAAD7AB6ABE}"/>
              </a:ext>
            </a:extLst>
          </p:cNvPr>
          <p:cNvSpPr/>
          <p:nvPr/>
        </p:nvSpPr>
        <p:spPr>
          <a:xfrm rot="14946197" flipH="1">
            <a:off x="6816246" y="2494412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9FBE1-3CEC-430C-938E-6C1091EC2765}"/>
              </a:ext>
            </a:extLst>
          </p:cNvPr>
          <p:cNvSpPr/>
          <p:nvPr/>
        </p:nvSpPr>
        <p:spPr>
          <a:xfrm rot="13963955" flipH="1">
            <a:off x="3772441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4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670BB-CAA1-4B4A-97B2-1C97F17A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37" y="2684478"/>
            <a:ext cx="755485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C5309-E8EF-4B84-83E5-E814254D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33" y="2734515"/>
            <a:ext cx="688364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6C2106-9AC6-45D9-A9EE-1B1E577C0ACD}"/>
              </a:ext>
            </a:extLst>
          </p:cNvPr>
          <p:cNvSpPr txBox="1"/>
          <p:nvPr/>
        </p:nvSpPr>
        <p:spPr>
          <a:xfrm>
            <a:off x="5198377" y="2692867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D826FA-3F33-4FC2-8990-83C837F77023}"/>
              </a:ext>
            </a:extLst>
          </p:cNvPr>
          <p:cNvSpPr txBox="1"/>
          <p:nvPr/>
        </p:nvSpPr>
        <p:spPr>
          <a:xfrm>
            <a:off x="5162025" y="3096936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661753-1F14-4480-AEC9-C23044D46AF9}"/>
              </a:ext>
            </a:extLst>
          </p:cNvPr>
          <p:cNvSpPr txBox="1"/>
          <p:nvPr/>
        </p:nvSpPr>
        <p:spPr>
          <a:xfrm>
            <a:off x="6638487" y="2664904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148BAD-B1D8-48BE-8944-E951A28AB94E}"/>
              </a:ext>
            </a:extLst>
          </p:cNvPr>
          <p:cNvSpPr txBox="1"/>
          <p:nvPr/>
        </p:nvSpPr>
        <p:spPr>
          <a:xfrm>
            <a:off x="6602135" y="3068973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8F44B1-4A56-4832-B4BE-8CC1338B975C}"/>
              </a:ext>
            </a:extLst>
          </p:cNvPr>
          <p:cNvSpPr/>
          <p:nvPr/>
        </p:nvSpPr>
        <p:spPr>
          <a:xfrm>
            <a:off x="4338506" y="2017553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One-Way ANOVA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3DA2EB-2749-42C3-8AC7-80BC1B3E57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3956" y="2717147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3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9A9BF-5AEA-4EB4-A164-428C068C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0" y="2707547"/>
            <a:ext cx="1363671" cy="12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EE2AA-176B-44CD-BB8F-9B883E74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82" y="2703352"/>
            <a:ext cx="1463226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5F717-62F4-413C-97A0-2E267F86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57" y="897623"/>
            <a:ext cx="755485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7578B-53D0-4FCF-B217-501570F9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627" y="817630"/>
            <a:ext cx="688364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DA2EF-5457-4282-A33B-7631C2665A09}"/>
              </a:ext>
            </a:extLst>
          </p:cNvPr>
          <p:cNvSpPr txBox="1"/>
          <p:nvPr/>
        </p:nvSpPr>
        <p:spPr>
          <a:xfrm>
            <a:off x="3684164" y="102345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F1023-383A-4178-950F-3E4C572BF26A}"/>
              </a:ext>
            </a:extLst>
          </p:cNvPr>
          <p:cNvSpPr txBox="1"/>
          <p:nvPr/>
        </p:nvSpPr>
        <p:spPr>
          <a:xfrm>
            <a:off x="3647812" y="142752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29038-33C1-47EF-B205-A37F2BBE404B}"/>
              </a:ext>
            </a:extLst>
          </p:cNvPr>
          <p:cNvSpPr txBox="1"/>
          <p:nvPr/>
        </p:nvSpPr>
        <p:spPr>
          <a:xfrm>
            <a:off x="8031060" y="1033246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7BF58-CC10-486A-A29E-4F946CD84C09}"/>
              </a:ext>
            </a:extLst>
          </p:cNvPr>
          <p:cNvSpPr txBox="1"/>
          <p:nvPr/>
        </p:nvSpPr>
        <p:spPr>
          <a:xfrm>
            <a:off x="7994708" y="143731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078D15-BDCD-4B28-A45D-23F7A2567E1E}"/>
              </a:ext>
            </a:extLst>
          </p:cNvPr>
          <p:cNvSpPr/>
          <p:nvPr/>
        </p:nvSpPr>
        <p:spPr>
          <a:xfrm>
            <a:off x="3965196" y="322977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Two-Way ANOVA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5EB68-51DA-42C4-9058-C0D1E4DA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23" y="2742501"/>
            <a:ext cx="1363671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809DAB-7A58-4F06-A167-EFE89D0A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5" y="2738306"/>
            <a:ext cx="1463226" cy="12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E901ED-3F72-41D9-AA22-2DE367990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59" y="2729918"/>
            <a:ext cx="1363671" cy="12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56C2A8-9B08-47B2-8068-3AE3333D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531" y="2725723"/>
            <a:ext cx="1463226" cy="12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F981-D9E3-4D37-81B3-13427BDC1F4B}"/>
              </a:ext>
            </a:extLst>
          </p:cNvPr>
          <p:cNvSpPr txBox="1"/>
          <p:nvPr/>
        </p:nvSpPr>
        <p:spPr>
          <a:xfrm>
            <a:off x="1451295" y="265791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333F4D-BFFE-48A5-83B4-2A453F35B570}"/>
              </a:ext>
            </a:extLst>
          </p:cNvPr>
          <p:cNvSpPr txBox="1"/>
          <p:nvPr/>
        </p:nvSpPr>
        <p:spPr>
          <a:xfrm>
            <a:off x="1414943" y="306197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C2C966-54C0-4C52-827C-FD33A3B026B8}"/>
              </a:ext>
            </a:extLst>
          </p:cNvPr>
          <p:cNvSpPr txBox="1"/>
          <p:nvPr/>
        </p:nvSpPr>
        <p:spPr>
          <a:xfrm>
            <a:off x="5802385" y="265092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62172-4629-49DC-8E18-02665556B0CC}"/>
              </a:ext>
            </a:extLst>
          </p:cNvPr>
          <p:cNvSpPr txBox="1"/>
          <p:nvPr/>
        </p:nvSpPr>
        <p:spPr>
          <a:xfrm>
            <a:off x="5766033" y="305498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3B2F2-08CF-4639-BA42-24D78C9B18A3}"/>
              </a:ext>
            </a:extLst>
          </p:cNvPr>
          <p:cNvSpPr txBox="1"/>
          <p:nvPr/>
        </p:nvSpPr>
        <p:spPr>
          <a:xfrm>
            <a:off x="10114326" y="264672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B2729-DE05-4226-AF26-542A4ED0E1BA}"/>
              </a:ext>
            </a:extLst>
          </p:cNvPr>
          <p:cNvSpPr txBox="1"/>
          <p:nvPr/>
        </p:nvSpPr>
        <p:spPr>
          <a:xfrm>
            <a:off x="10077974" y="3050794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3BAD7-DA6F-44F1-A752-25E04A2B908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717" y="846992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42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2A48AC-BE78-4983-A4A1-1376AC682BA2}"/>
              </a:ext>
            </a:extLst>
          </p:cNvPr>
          <p:cNvSpPr/>
          <p:nvPr/>
        </p:nvSpPr>
        <p:spPr>
          <a:xfrm>
            <a:off x="5528346" y="3196207"/>
            <a:ext cx="1077986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32D76B-7D0A-491A-8A1F-305726731DF2}"/>
              </a:ext>
            </a:extLst>
          </p:cNvPr>
          <p:cNvSpPr/>
          <p:nvPr/>
        </p:nvSpPr>
        <p:spPr>
          <a:xfrm>
            <a:off x="5167618" y="2483143"/>
            <a:ext cx="1665215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381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6F5B50-ED19-43C4-A5B1-16513FBD73C9}"/>
              </a:ext>
            </a:extLst>
          </p:cNvPr>
          <p:cNvCxnSpPr>
            <a:cxnSpLocks/>
          </p:cNvCxnSpPr>
          <p:nvPr/>
        </p:nvCxnSpPr>
        <p:spPr>
          <a:xfrm flipH="1">
            <a:off x="3936336" y="4597678"/>
            <a:ext cx="215966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4169DC-5BCF-4575-95E8-745883E4E544}"/>
              </a:ext>
            </a:extLst>
          </p:cNvPr>
          <p:cNvCxnSpPr/>
          <p:nvPr/>
        </p:nvCxnSpPr>
        <p:spPr>
          <a:xfrm>
            <a:off x="3921628" y="4604010"/>
            <a:ext cx="0" cy="11038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1B3A50-62B8-43B9-AF4D-3174C1AC2F8C}"/>
              </a:ext>
            </a:extLst>
          </p:cNvPr>
          <p:cNvCxnSpPr>
            <a:cxnSpLocks/>
          </p:cNvCxnSpPr>
          <p:nvPr/>
        </p:nvCxnSpPr>
        <p:spPr>
          <a:xfrm flipH="1">
            <a:off x="4631661" y="4680228"/>
            <a:ext cx="146433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5E055-387D-4189-B506-352FBBE6E8B4}"/>
              </a:ext>
            </a:extLst>
          </p:cNvPr>
          <p:cNvCxnSpPr/>
          <p:nvPr/>
        </p:nvCxnSpPr>
        <p:spPr>
          <a:xfrm>
            <a:off x="4651878" y="4670685"/>
            <a:ext cx="0" cy="54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8B31C-5B7C-4C10-9306-2CC6D55BCD79}"/>
              </a:ext>
            </a:extLst>
          </p:cNvPr>
          <p:cNvCxnSpPr>
            <a:cxnSpLocks/>
          </p:cNvCxnSpPr>
          <p:nvPr/>
        </p:nvCxnSpPr>
        <p:spPr>
          <a:xfrm flipH="1">
            <a:off x="5363831" y="4756428"/>
            <a:ext cx="73216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C94E5F-73B1-4F1D-8A08-FC09547F96CF}"/>
              </a:ext>
            </a:extLst>
          </p:cNvPr>
          <p:cNvCxnSpPr>
            <a:cxnSpLocks/>
          </p:cNvCxnSpPr>
          <p:nvPr/>
        </p:nvCxnSpPr>
        <p:spPr>
          <a:xfrm flipH="1">
            <a:off x="6096000" y="3965853"/>
            <a:ext cx="215966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6844FB-BF96-4A2E-85F6-833E30025F16}"/>
              </a:ext>
            </a:extLst>
          </p:cNvPr>
          <p:cNvCxnSpPr/>
          <p:nvPr/>
        </p:nvCxnSpPr>
        <p:spPr>
          <a:xfrm>
            <a:off x="8252328" y="4003935"/>
            <a:ext cx="0" cy="1103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0D149-7013-4975-9F87-C5C7D21530CD}"/>
              </a:ext>
            </a:extLst>
          </p:cNvPr>
          <p:cNvCxnSpPr>
            <a:cxnSpLocks/>
          </p:cNvCxnSpPr>
          <p:nvPr/>
        </p:nvCxnSpPr>
        <p:spPr>
          <a:xfrm flipH="1">
            <a:off x="6096000" y="4057928"/>
            <a:ext cx="146433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0E2098-F089-4156-9F3E-A335994A2207}"/>
              </a:ext>
            </a:extLst>
          </p:cNvPr>
          <p:cNvCxnSpPr/>
          <p:nvPr/>
        </p:nvCxnSpPr>
        <p:spPr>
          <a:xfrm>
            <a:off x="7547478" y="4045210"/>
            <a:ext cx="0" cy="54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20FF57-7158-48FB-93F4-1768C082D53B}"/>
              </a:ext>
            </a:extLst>
          </p:cNvPr>
          <p:cNvCxnSpPr>
            <a:cxnSpLocks/>
          </p:cNvCxnSpPr>
          <p:nvPr/>
        </p:nvCxnSpPr>
        <p:spPr>
          <a:xfrm flipH="1">
            <a:off x="6096000" y="4150003"/>
            <a:ext cx="7321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8BA39F-6D5F-4876-BFEB-5CF86F455A4A}"/>
              </a:ext>
            </a:extLst>
          </p:cNvPr>
          <p:cNvCxnSpPr>
            <a:cxnSpLocks/>
          </p:cNvCxnSpPr>
          <p:nvPr/>
        </p:nvCxnSpPr>
        <p:spPr>
          <a:xfrm flipH="1">
            <a:off x="5363831" y="436590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98C24A-BA29-4FF7-A45F-7DC1957C6D64}"/>
              </a:ext>
            </a:extLst>
          </p:cNvPr>
          <p:cNvCxnSpPr/>
          <p:nvPr/>
        </p:nvCxnSpPr>
        <p:spPr>
          <a:xfrm>
            <a:off x="5359903" y="4353185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CC8CDF-846B-458A-B94E-E2584252AC49}"/>
              </a:ext>
            </a:extLst>
          </p:cNvPr>
          <p:cNvCxnSpPr>
            <a:cxnSpLocks/>
          </p:cNvCxnSpPr>
          <p:nvPr/>
        </p:nvCxnSpPr>
        <p:spPr>
          <a:xfrm flipH="1">
            <a:off x="6096000" y="439765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BA194-613A-4C41-8192-2177F7D4F079}"/>
              </a:ext>
            </a:extLst>
          </p:cNvPr>
          <p:cNvCxnSpPr/>
          <p:nvPr/>
        </p:nvCxnSpPr>
        <p:spPr>
          <a:xfrm>
            <a:off x="6810878" y="4381760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5263889" y="2456103"/>
                <a:ext cx="1468607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889" y="2456103"/>
                <a:ext cx="1468607" cy="521746"/>
              </a:xfrm>
              <a:prstGeom prst="rect">
                <a:avLst/>
              </a:prstGeom>
              <a:blipFill>
                <a:blip r:embed="rId3"/>
                <a:stretch>
                  <a:fillRect l="-11203" t="-147059" r="-40249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359CA79-9654-4902-BADE-6399DEB3B152}"/>
              </a:ext>
            </a:extLst>
          </p:cNvPr>
          <p:cNvSpPr txBox="1"/>
          <p:nvPr/>
        </p:nvSpPr>
        <p:spPr>
          <a:xfrm>
            <a:off x="3650552" y="1856556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Total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/>
              <p:nvPr/>
            </p:nvSpPr>
            <p:spPr>
              <a:xfrm>
                <a:off x="5576204" y="3213556"/>
                <a:ext cx="9770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04" y="3213556"/>
                <a:ext cx="977062" cy="215444"/>
              </a:xfrm>
              <a:prstGeom prst="rect">
                <a:avLst/>
              </a:prstGeom>
              <a:blipFill>
                <a:blip r:embed="rId4"/>
                <a:stretch>
                  <a:fillRect l="-3750" r="-37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/>
              <p:nvPr/>
            </p:nvSpPr>
            <p:spPr>
              <a:xfrm>
                <a:off x="5280680" y="3483579"/>
                <a:ext cx="1610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i="1" dirty="0">
                  <a:ln w="3175"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0" y="3483579"/>
                <a:ext cx="1610634" cy="369332"/>
              </a:xfrm>
              <a:prstGeom prst="rect">
                <a:avLst/>
              </a:prstGeom>
              <a:blipFill>
                <a:blip r:embed="rId5"/>
                <a:stretch>
                  <a:fillRect r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25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EC2D7A1-1019-42E9-93A1-6966AA273567}"/>
              </a:ext>
            </a:extLst>
          </p:cNvPr>
          <p:cNvSpPr/>
          <p:nvPr/>
        </p:nvSpPr>
        <p:spPr>
          <a:xfrm>
            <a:off x="5603847" y="3200401"/>
            <a:ext cx="1077986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671A14-F333-4255-A123-8388C5F91866}"/>
              </a:ext>
            </a:extLst>
          </p:cNvPr>
          <p:cNvSpPr/>
          <p:nvPr/>
        </p:nvSpPr>
        <p:spPr>
          <a:xfrm>
            <a:off x="5196983" y="2659311"/>
            <a:ext cx="1812022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762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5250223" y="2643224"/>
                <a:ext cx="1691553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223" y="2643224"/>
                <a:ext cx="1691553" cy="521746"/>
              </a:xfrm>
              <a:prstGeom prst="rect">
                <a:avLst/>
              </a:prstGeom>
              <a:blipFill>
                <a:blip r:embed="rId3"/>
                <a:stretch>
                  <a:fillRect l="-8273" t="-147059" r="-23022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637968" y="1969807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Between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09248" y="4508842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411164" y="3880309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974940" y="412363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1040F7-FDB9-475D-A73D-05889234C47A}"/>
              </a:ext>
            </a:extLst>
          </p:cNvPr>
          <p:cNvCxnSpPr>
            <a:cxnSpLocks/>
          </p:cNvCxnSpPr>
          <p:nvPr/>
        </p:nvCxnSpPr>
        <p:spPr>
          <a:xfrm flipH="1">
            <a:off x="4625975" y="4613553"/>
            <a:ext cx="14478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>
            <a:off x="6096000" y="4000778"/>
            <a:ext cx="14478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/>
              <p:nvPr/>
            </p:nvSpPr>
            <p:spPr>
              <a:xfrm>
                <a:off x="5638655" y="3213556"/>
                <a:ext cx="9968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655" y="3213556"/>
                <a:ext cx="996876" cy="215444"/>
              </a:xfrm>
              <a:prstGeom prst="rect">
                <a:avLst/>
              </a:prstGeom>
              <a:blipFill>
                <a:blip r:embed="rId4"/>
                <a:stretch>
                  <a:fillRect l="-3659" r="-304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/>
              <p:nvPr/>
            </p:nvSpPr>
            <p:spPr>
              <a:xfrm>
                <a:off x="5119162" y="3474054"/>
                <a:ext cx="1610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i="1" dirty="0">
                  <a:ln w="3175"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62" y="3474054"/>
                <a:ext cx="1610634" cy="369332"/>
              </a:xfrm>
              <a:prstGeom prst="rect">
                <a:avLst/>
              </a:prstGeom>
              <a:blipFill>
                <a:blip r:embed="rId5"/>
                <a:stretch>
                  <a:fillRect r="-1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8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7" grpId="0"/>
      <p:bldP spid="54" grpId="0"/>
      <p:bldP spid="58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008F5F5-A9CF-4C07-AEFD-BFCF38380494}"/>
              </a:ext>
            </a:extLst>
          </p:cNvPr>
          <p:cNvSpPr/>
          <p:nvPr/>
        </p:nvSpPr>
        <p:spPr>
          <a:xfrm>
            <a:off x="5557708" y="3343017"/>
            <a:ext cx="1077986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B9C9CA8-BBD7-4B2F-B1AC-A09093E32F84}"/>
              </a:ext>
            </a:extLst>
          </p:cNvPr>
          <p:cNvSpPr/>
          <p:nvPr/>
        </p:nvSpPr>
        <p:spPr>
          <a:xfrm>
            <a:off x="5159232" y="2827091"/>
            <a:ext cx="1812022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Within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51192" y="4475286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26606" y="388030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794582" y="4132036"/>
            <a:ext cx="380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 flipV="1">
            <a:off x="6823075" y="424497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C0DF7E-D663-432B-9BC9-081EEFB42D62}"/>
              </a:ext>
            </a:extLst>
          </p:cNvPr>
          <p:cNvCxnSpPr>
            <a:cxnSpLocks/>
          </p:cNvCxnSpPr>
          <p:nvPr/>
        </p:nvCxnSpPr>
        <p:spPr>
          <a:xfrm flipH="1" flipV="1">
            <a:off x="7546975" y="407352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AC4D0B-1DD6-4992-B5D6-BDD22512D7CE}"/>
              </a:ext>
            </a:extLst>
          </p:cNvPr>
          <p:cNvCxnSpPr>
            <a:cxnSpLocks/>
          </p:cNvCxnSpPr>
          <p:nvPr/>
        </p:nvCxnSpPr>
        <p:spPr>
          <a:xfrm flipH="1">
            <a:off x="4644221" y="4665453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A3546F-BCD7-41C9-AE78-3C39DBCA7E99}"/>
              </a:ext>
            </a:extLst>
          </p:cNvPr>
          <p:cNvCxnSpPr>
            <a:cxnSpLocks/>
          </p:cNvCxnSpPr>
          <p:nvPr/>
        </p:nvCxnSpPr>
        <p:spPr>
          <a:xfrm flipH="1">
            <a:off x="3913971" y="4808328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8BE3BD-5F9C-4111-A065-014D65DD1A45}"/>
              </a:ext>
            </a:extLst>
          </p:cNvPr>
          <p:cNvCxnSpPr>
            <a:cxnSpLocks/>
          </p:cNvCxnSpPr>
          <p:nvPr/>
        </p:nvCxnSpPr>
        <p:spPr>
          <a:xfrm>
            <a:off x="3923496" y="47339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70D076-93E6-40C7-841F-703DF09C305E}"/>
              </a:ext>
            </a:extLst>
          </p:cNvPr>
          <p:cNvCxnSpPr>
            <a:cxnSpLocks/>
          </p:cNvCxnSpPr>
          <p:nvPr/>
        </p:nvCxnSpPr>
        <p:spPr>
          <a:xfrm>
            <a:off x="5371296" y="46831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82C4C7-4AC2-48FB-88CA-7EC01D4B866D}"/>
              </a:ext>
            </a:extLst>
          </p:cNvPr>
          <p:cNvCxnSpPr>
            <a:cxnSpLocks/>
          </p:cNvCxnSpPr>
          <p:nvPr/>
        </p:nvCxnSpPr>
        <p:spPr>
          <a:xfrm>
            <a:off x="6822271" y="417195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8406B1-6B3A-4B04-9330-E92B907CC830}"/>
              </a:ext>
            </a:extLst>
          </p:cNvPr>
          <p:cNvCxnSpPr>
            <a:cxnSpLocks/>
          </p:cNvCxnSpPr>
          <p:nvPr/>
        </p:nvCxnSpPr>
        <p:spPr>
          <a:xfrm>
            <a:off x="8251021" y="407670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6135C-ECE1-4E2C-ADF3-6B1FFE1D5E18}"/>
              </a:ext>
            </a:extLst>
          </p:cNvPr>
          <p:cNvCxnSpPr>
            <a:cxnSpLocks/>
          </p:cNvCxnSpPr>
          <p:nvPr/>
        </p:nvCxnSpPr>
        <p:spPr>
          <a:xfrm flipH="1" flipV="1">
            <a:off x="5378450" y="453707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8BFB2-5CE1-4A32-B3AE-F75D6B98458E}"/>
              </a:ext>
            </a:extLst>
          </p:cNvPr>
          <p:cNvCxnSpPr>
            <a:cxnSpLocks/>
          </p:cNvCxnSpPr>
          <p:nvPr/>
        </p:nvCxnSpPr>
        <p:spPr>
          <a:xfrm flipH="1" flipV="1">
            <a:off x="6102350" y="436562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4DF7C3-9AB9-4F87-BB18-E2DE3E3635A8}"/>
              </a:ext>
            </a:extLst>
          </p:cNvPr>
          <p:cNvCxnSpPr>
            <a:cxnSpLocks/>
          </p:cNvCxnSpPr>
          <p:nvPr/>
        </p:nvCxnSpPr>
        <p:spPr>
          <a:xfrm>
            <a:off x="6806396" y="4368800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BE57AC-81C9-4674-A43D-9BB4B2E012BE}"/>
              </a:ext>
            </a:extLst>
          </p:cNvPr>
          <p:cNvCxnSpPr>
            <a:cxnSpLocks/>
          </p:cNvCxnSpPr>
          <p:nvPr/>
        </p:nvCxnSpPr>
        <p:spPr>
          <a:xfrm>
            <a:off x="5364946" y="4460875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/>
              <p:nvPr/>
            </p:nvSpPr>
            <p:spPr>
              <a:xfrm>
                <a:off x="5339385" y="2812631"/>
                <a:ext cx="1609095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85" y="2812631"/>
                <a:ext cx="1609095" cy="521746"/>
              </a:xfrm>
              <a:prstGeom prst="rect">
                <a:avLst/>
              </a:prstGeom>
              <a:blipFill>
                <a:blip r:embed="rId3"/>
                <a:stretch>
                  <a:fillRect l="-5682" t="-144186" r="-32576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/>
              <p:nvPr/>
            </p:nvSpPr>
            <p:spPr>
              <a:xfrm>
                <a:off x="5604840" y="3352429"/>
                <a:ext cx="10163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840" y="3352429"/>
                <a:ext cx="1016367" cy="215444"/>
              </a:xfrm>
              <a:prstGeom prst="rect">
                <a:avLst/>
              </a:prstGeom>
              <a:blipFill>
                <a:blip r:embed="rId4"/>
                <a:stretch>
                  <a:fillRect l="-3593" r="-359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8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8" grpId="0"/>
      <p:bldP spid="55" grpId="0"/>
      <p:bldP spid="5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381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6F5B50-ED19-43C4-A5B1-16513FBD73C9}"/>
              </a:ext>
            </a:extLst>
          </p:cNvPr>
          <p:cNvCxnSpPr>
            <a:cxnSpLocks/>
          </p:cNvCxnSpPr>
          <p:nvPr/>
        </p:nvCxnSpPr>
        <p:spPr>
          <a:xfrm flipH="1">
            <a:off x="3936336" y="4597678"/>
            <a:ext cx="215966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4169DC-5BCF-4575-95E8-745883E4E544}"/>
              </a:ext>
            </a:extLst>
          </p:cNvPr>
          <p:cNvCxnSpPr/>
          <p:nvPr/>
        </p:nvCxnSpPr>
        <p:spPr>
          <a:xfrm>
            <a:off x="3921628" y="4604010"/>
            <a:ext cx="0" cy="11038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1B3A50-62B8-43B9-AF4D-3174C1AC2F8C}"/>
              </a:ext>
            </a:extLst>
          </p:cNvPr>
          <p:cNvCxnSpPr>
            <a:cxnSpLocks/>
          </p:cNvCxnSpPr>
          <p:nvPr/>
        </p:nvCxnSpPr>
        <p:spPr>
          <a:xfrm flipH="1">
            <a:off x="4631661" y="4680228"/>
            <a:ext cx="146433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5E055-387D-4189-B506-352FBBE6E8B4}"/>
              </a:ext>
            </a:extLst>
          </p:cNvPr>
          <p:cNvCxnSpPr/>
          <p:nvPr/>
        </p:nvCxnSpPr>
        <p:spPr>
          <a:xfrm>
            <a:off x="4651878" y="4670685"/>
            <a:ext cx="0" cy="54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8B31C-5B7C-4C10-9306-2CC6D55BCD79}"/>
              </a:ext>
            </a:extLst>
          </p:cNvPr>
          <p:cNvCxnSpPr>
            <a:cxnSpLocks/>
          </p:cNvCxnSpPr>
          <p:nvPr/>
        </p:nvCxnSpPr>
        <p:spPr>
          <a:xfrm flipH="1">
            <a:off x="5363831" y="4756428"/>
            <a:ext cx="73216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C94E5F-73B1-4F1D-8A08-FC09547F96CF}"/>
              </a:ext>
            </a:extLst>
          </p:cNvPr>
          <p:cNvCxnSpPr>
            <a:cxnSpLocks/>
          </p:cNvCxnSpPr>
          <p:nvPr/>
        </p:nvCxnSpPr>
        <p:spPr>
          <a:xfrm flipH="1">
            <a:off x="6096000" y="3965853"/>
            <a:ext cx="215966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6844FB-BF96-4A2E-85F6-833E30025F16}"/>
              </a:ext>
            </a:extLst>
          </p:cNvPr>
          <p:cNvCxnSpPr/>
          <p:nvPr/>
        </p:nvCxnSpPr>
        <p:spPr>
          <a:xfrm>
            <a:off x="8252328" y="4003935"/>
            <a:ext cx="0" cy="1103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0D149-7013-4975-9F87-C5C7D21530CD}"/>
              </a:ext>
            </a:extLst>
          </p:cNvPr>
          <p:cNvCxnSpPr>
            <a:cxnSpLocks/>
          </p:cNvCxnSpPr>
          <p:nvPr/>
        </p:nvCxnSpPr>
        <p:spPr>
          <a:xfrm flipH="1">
            <a:off x="6096000" y="4057928"/>
            <a:ext cx="146433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0E2098-F089-4156-9F3E-A335994A2207}"/>
              </a:ext>
            </a:extLst>
          </p:cNvPr>
          <p:cNvCxnSpPr/>
          <p:nvPr/>
        </p:nvCxnSpPr>
        <p:spPr>
          <a:xfrm>
            <a:off x="7547478" y="4045210"/>
            <a:ext cx="0" cy="54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20FF57-7158-48FB-93F4-1768C082D53B}"/>
              </a:ext>
            </a:extLst>
          </p:cNvPr>
          <p:cNvCxnSpPr>
            <a:cxnSpLocks/>
          </p:cNvCxnSpPr>
          <p:nvPr/>
        </p:nvCxnSpPr>
        <p:spPr>
          <a:xfrm flipH="1">
            <a:off x="6096000" y="4150003"/>
            <a:ext cx="7321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8BA39F-6D5F-4876-BFEB-5CF86F455A4A}"/>
              </a:ext>
            </a:extLst>
          </p:cNvPr>
          <p:cNvCxnSpPr>
            <a:cxnSpLocks/>
          </p:cNvCxnSpPr>
          <p:nvPr/>
        </p:nvCxnSpPr>
        <p:spPr>
          <a:xfrm flipH="1">
            <a:off x="5363831" y="436590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98C24A-BA29-4FF7-A45F-7DC1957C6D64}"/>
              </a:ext>
            </a:extLst>
          </p:cNvPr>
          <p:cNvCxnSpPr/>
          <p:nvPr/>
        </p:nvCxnSpPr>
        <p:spPr>
          <a:xfrm>
            <a:off x="5359903" y="4353185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CC8CDF-846B-458A-B94E-E2584252AC49}"/>
              </a:ext>
            </a:extLst>
          </p:cNvPr>
          <p:cNvCxnSpPr>
            <a:cxnSpLocks/>
          </p:cNvCxnSpPr>
          <p:nvPr/>
        </p:nvCxnSpPr>
        <p:spPr>
          <a:xfrm flipH="1">
            <a:off x="6096000" y="439765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BA194-613A-4C41-8192-2177F7D4F079}"/>
              </a:ext>
            </a:extLst>
          </p:cNvPr>
          <p:cNvCxnSpPr/>
          <p:nvPr/>
        </p:nvCxnSpPr>
        <p:spPr>
          <a:xfrm>
            <a:off x="6810878" y="4381760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2491327" y="3043332"/>
                <a:ext cx="8765926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(2−4)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(6−4)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(7−4)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30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27" y="3043332"/>
                <a:ext cx="8765926" cy="220253"/>
              </a:xfrm>
              <a:prstGeom prst="rect">
                <a:avLst/>
              </a:prstGeom>
              <a:blipFill>
                <a:blip r:embed="rId3"/>
                <a:stretch>
                  <a:fillRect l="-695" t="-161111" b="-2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359CA79-9654-4902-BADE-6399DEB3B152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Total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/>
              <p:nvPr/>
            </p:nvSpPr>
            <p:spPr>
              <a:xfrm>
                <a:off x="2472277" y="3318873"/>
                <a:ext cx="13041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−1=8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77" y="3318873"/>
                <a:ext cx="1304140" cy="215444"/>
              </a:xfrm>
              <a:prstGeom prst="rect">
                <a:avLst/>
              </a:prstGeom>
              <a:blipFill>
                <a:blip r:embed="rId4"/>
                <a:stretch>
                  <a:fillRect l="-2817" r="-281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/>
              <p:nvPr/>
            </p:nvSpPr>
            <p:spPr>
              <a:xfrm>
                <a:off x="5280680" y="3483579"/>
                <a:ext cx="195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i="1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</a:rPr>
                  <a:t>=4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0" y="3483579"/>
                <a:ext cx="19536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2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762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3828002" y="2865532"/>
                <a:ext cx="47205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</a:t>
                </a:r>
                <a:r>
                  <a:rPr lang="pt-B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3(2−4)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3(6−4)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= 24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002" y="2865532"/>
                <a:ext cx="4720588" cy="215444"/>
              </a:xfrm>
              <a:prstGeom prst="rect">
                <a:avLst/>
              </a:prstGeom>
              <a:blipFill>
                <a:blip r:embed="rId3"/>
                <a:stretch>
                  <a:fillRect l="-1292" t="-165714" r="-1421" b="-2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Between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76359" y="4366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=2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43384" y="375027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=6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828138" y="3985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=4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1040F7-FDB9-475D-A73D-05889234C47A}"/>
              </a:ext>
            </a:extLst>
          </p:cNvPr>
          <p:cNvCxnSpPr>
            <a:cxnSpLocks/>
          </p:cNvCxnSpPr>
          <p:nvPr/>
        </p:nvCxnSpPr>
        <p:spPr>
          <a:xfrm flipH="1">
            <a:off x="4625975" y="4613553"/>
            <a:ext cx="14478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>
            <a:off x="6096000" y="4000778"/>
            <a:ext cx="14478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/>
              <p:nvPr/>
            </p:nvSpPr>
            <p:spPr>
              <a:xfrm>
                <a:off x="3793077" y="3128373"/>
                <a:ext cx="13306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077" y="3128373"/>
                <a:ext cx="1330685" cy="215444"/>
              </a:xfrm>
              <a:prstGeom prst="rect">
                <a:avLst/>
              </a:prstGeom>
              <a:blipFill>
                <a:blip r:embed="rId4"/>
                <a:stretch>
                  <a:fillRect l="-2740" r="-228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/>
              <p:nvPr/>
            </p:nvSpPr>
            <p:spPr>
              <a:xfrm>
                <a:off x="5119162" y="3474054"/>
                <a:ext cx="195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i="1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</a:rPr>
                  <a:t>=4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62" y="3474054"/>
                <a:ext cx="19536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9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7" grpId="0"/>
      <p:bldP spid="54" grpId="0"/>
      <p:bldP spid="58" grpId="0"/>
      <p:bldP spid="64" grpId="0"/>
      <p:bldP spid="6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Within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76359" y="4366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=2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43384" y="375027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=6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828138" y="3985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=4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 flipV="1">
            <a:off x="6823075" y="424497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C0DF7E-D663-432B-9BC9-081EEFB42D62}"/>
              </a:ext>
            </a:extLst>
          </p:cNvPr>
          <p:cNvCxnSpPr>
            <a:cxnSpLocks/>
          </p:cNvCxnSpPr>
          <p:nvPr/>
        </p:nvCxnSpPr>
        <p:spPr>
          <a:xfrm flipH="1" flipV="1">
            <a:off x="7546975" y="407352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AC4D0B-1DD6-4992-B5D6-BDD22512D7CE}"/>
              </a:ext>
            </a:extLst>
          </p:cNvPr>
          <p:cNvCxnSpPr>
            <a:cxnSpLocks/>
          </p:cNvCxnSpPr>
          <p:nvPr/>
        </p:nvCxnSpPr>
        <p:spPr>
          <a:xfrm flipH="1">
            <a:off x="4644221" y="4665453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A3546F-BCD7-41C9-AE78-3C39DBCA7E99}"/>
              </a:ext>
            </a:extLst>
          </p:cNvPr>
          <p:cNvCxnSpPr>
            <a:cxnSpLocks/>
          </p:cNvCxnSpPr>
          <p:nvPr/>
        </p:nvCxnSpPr>
        <p:spPr>
          <a:xfrm flipH="1">
            <a:off x="3913971" y="4808328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8BE3BD-5F9C-4111-A065-014D65DD1A45}"/>
              </a:ext>
            </a:extLst>
          </p:cNvPr>
          <p:cNvCxnSpPr>
            <a:cxnSpLocks/>
          </p:cNvCxnSpPr>
          <p:nvPr/>
        </p:nvCxnSpPr>
        <p:spPr>
          <a:xfrm>
            <a:off x="3923496" y="47339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70D076-93E6-40C7-841F-703DF09C305E}"/>
              </a:ext>
            </a:extLst>
          </p:cNvPr>
          <p:cNvCxnSpPr>
            <a:cxnSpLocks/>
          </p:cNvCxnSpPr>
          <p:nvPr/>
        </p:nvCxnSpPr>
        <p:spPr>
          <a:xfrm>
            <a:off x="5371296" y="46831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82C4C7-4AC2-48FB-88CA-7EC01D4B866D}"/>
              </a:ext>
            </a:extLst>
          </p:cNvPr>
          <p:cNvCxnSpPr>
            <a:cxnSpLocks/>
          </p:cNvCxnSpPr>
          <p:nvPr/>
        </p:nvCxnSpPr>
        <p:spPr>
          <a:xfrm>
            <a:off x="6822271" y="417195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8406B1-6B3A-4B04-9330-E92B907CC830}"/>
              </a:ext>
            </a:extLst>
          </p:cNvPr>
          <p:cNvCxnSpPr>
            <a:cxnSpLocks/>
          </p:cNvCxnSpPr>
          <p:nvPr/>
        </p:nvCxnSpPr>
        <p:spPr>
          <a:xfrm>
            <a:off x="8251021" y="407670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6135C-ECE1-4E2C-ADF3-6B1FFE1D5E18}"/>
              </a:ext>
            </a:extLst>
          </p:cNvPr>
          <p:cNvCxnSpPr>
            <a:cxnSpLocks/>
          </p:cNvCxnSpPr>
          <p:nvPr/>
        </p:nvCxnSpPr>
        <p:spPr>
          <a:xfrm flipH="1" flipV="1">
            <a:off x="5378450" y="453707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8BFB2-5CE1-4A32-B3AE-F75D6B98458E}"/>
              </a:ext>
            </a:extLst>
          </p:cNvPr>
          <p:cNvCxnSpPr>
            <a:cxnSpLocks/>
          </p:cNvCxnSpPr>
          <p:nvPr/>
        </p:nvCxnSpPr>
        <p:spPr>
          <a:xfrm flipH="1" flipV="1">
            <a:off x="6102350" y="436562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4DF7C3-9AB9-4F87-BB18-E2DE3E3635A8}"/>
              </a:ext>
            </a:extLst>
          </p:cNvPr>
          <p:cNvCxnSpPr>
            <a:cxnSpLocks/>
          </p:cNvCxnSpPr>
          <p:nvPr/>
        </p:nvCxnSpPr>
        <p:spPr>
          <a:xfrm>
            <a:off x="6806396" y="4368800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BE57AC-81C9-4674-A43D-9BB4B2E012BE}"/>
              </a:ext>
            </a:extLst>
          </p:cNvPr>
          <p:cNvCxnSpPr>
            <a:cxnSpLocks/>
          </p:cNvCxnSpPr>
          <p:nvPr/>
        </p:nvCxnSpPr>
        <p:spPr>
          <a:xfrm>
            <a:off x="5364946" y="4460875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/>
              <p:nvPr/>
            </p:nvSpPr>
            <p:spPr>
              <a:xfrm>
                <a:off x="2491327" y="3043332"/>
                <a:ext cx="8944372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(2−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(3−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(5−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(6−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(7−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6 </a:t>
                </a: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27" y="3043332"/>
                <a:ext cx="8944372" cy="220253"/>
              </a:xfrm>
              <a:prstGeom prst="rect">
                <a:avLst/>
              </a:prstGeom>
              <a:blipFill>
                <a:blip r:embed="rId3"/>
                <a:stretch>
                  <a:fillRect l="-682" t="-161111" b="-2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/>
              <p:nvPr/>
            </p:nvSpPr>
            <p:spPr>
              <a:xfrm>
                <a:off x="2472277" y="3318873"/>
                <a:ext cx="19698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𝐷𝐹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=9 −3</m:t>
                    </m:r>
                  </m:oMath>
                </a14:m>
                <a:r>
                  <a:rPr lang="en-US" sz="1400" dirty="0"/>
                  <a:t> = 6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77" y="3318873"/>
                <a:ext cx="1969835" cy="215444"/>
              </a:xfrm>
              <a:prstGeom prst="rect">
                <a:avLst/>
              </a:prstGeom>
              <a:blipFill>
                <a:blip r:embed="rId4"/>
                <a:stretch>
                  <a:fillRect l="-3096" t="-25000" r="-2477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23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8" grpId="0"/>
      <p:bldP spid="55" grpId="0"/>
      <p:bldP spid="5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635225-F190-4A99-A911-C5D4FF296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32912"/>
              </p:ext>
            </p:extLst>
          </p:nvPr>
        </p:nvGraphicFramePr>
        <p:xfrm>
          <a:off x="2650338" y="4155045"/>
          <a:ext cx="652462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875">
                  <a:extLst>
                    <a:ext uri="{9D8B030D-6E8A-4147-A177-3AD203B41FA5}">
                      <a16:colId xmlns:a16="http://schemas.microsoft.com/office/drawing/2014/main" val="4287242320"/>
                    </a:ext>
                  </a:extLst>
                </a:gridCol>
                <a:gridCol w="1863725">
                  <a:extLst>
                    <a:ext uri="{9D8B030D-6E8A-4147-A177-3AD203B41FA5}">
                      <a16:colId xmlns:a16="http://schemas.microsoft.com/office/drawing/2014/main" val="4276241868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111996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Variance, 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Degrees of Freedom, 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8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Within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11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Between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7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03121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3AD31-061E-4E29-9AF0-637DE53DA60C}"/>
                  </a:ext>
                </a:extLst>
              </p:cNvPr>
              <p:cNvSpPr txBox="1"/>
              <p:nvPr/>
            </p:nvSpPr>
            <p:spPr>
              <a:xfrm>
                <a:off x="3003051" y="606326"/>
                <a:ext cx="5200078" cy="96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/>
                        </m:ctrlPr>
                      </m:sSubPr>
                      <m:e>
                        <m:r>
                          <a:rPr lang="en-US" sz="2400" b="0" i="1" smtClean="0"/>
                          <m:t>𝐹</m:t>
                        </m:r>
                      </m:e>
                      <m:sub>
                        <m:r>
                          <a:rPr lang="en-US" sz="2400" b="0" i="1" smtClean="0"/>
                          <m:t>𝑠𝑡𝑎𝑡𝑖𝑠𝑡𝑖𝑐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𝑔𝑟𝑜𝑢𝑝𝑠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𝑤𝑖𝑡h𝑖𝑛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𝑔𝑟𝑜𝑢𝑝𝑠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/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/>
                                </m:ctrlPr>
                              </m:sSubPr>
                              <m:e>
                                <m:r>
                                  <a:rPr lang="en-US" sz="2400" b="0" i="1" smtClean="0"/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 smtClean="0"/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/>
                                </m:ctrlPr>
                              </m:sSubPr>
                              <m:e>
                                <m:r>
                                  <a:rPr lang="en-US" sz="2400" b="0" i="1" smtClean="0"/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 smtClean="0"/>
                                  <m:t>𝑏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b="0" i="1" smtClean="0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/>
                                </m:ctrlPr>
                              </m:sSubPr>
                              <m:e>
                                <m:r>
                                  <a:rPr lang="en-US" sz="2400" b="0" i="1" smtClean="0"/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 smtClean="0"/>
                                  <m:t>𝑤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/>
                                </m:ctrlPr>
                              </m:sSubPr>
                              <m:e>
                                <m:r>
                                  <a:rPr lang="en-US" sz="2400" b="0" i="1" smtClean="0"/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 smtClean="0"/>
                                  <m:t>𝑤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3AD31-061E-4E29-9AF0-637DE53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1" y="606326"/>
                <a:ext cx="5200078" cy="960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C4631-07FE-4498-94EC-C3F9C450DE63}"/>
                  </a:ext>
                </a:extLst>
              </p:cNvPr>
              <p:cNvSpPr txBox="1"/>
              <p:nvPr/>
            </p:nvSpPr>
            <p:spPr>
              <a:xfrm>
                <a:off x="2747185" y="2372209"/>
                <a:ext cx="6208431" cy="96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/>
                        </m:ctrlPr>
                      </m:sSubPr>
                      <m:e>
                        <m:r>
                          <a:rPr lang="en-US" sz="2400" b="0" i="1" smtClean="0"/>
                          <m:t>𝐹</m:t>
                        </m:r>
                      </m:e>
                      <m:sub>
                        <m:r>
                          <a:rPr lang="en-US" sz="2400" b="0" i="1" smtClean="0"/>
                          <m:t>𝑠𝑡𝑎𝑡𝑖𝑠𝑡𝑖𝑐</m:t>
                        </m:r>
                      </m:sub>
                    </m:sSub>
                    <m:r>
                      <a:rPr lang="en-US" sz="2400" b="0" i="1" smtClean="0"/>
                      <m:t>=</m:t>
                    </m:r>
                    <m:f>
                      <m:fPr>
                        <m:ctrlPr>
                          <a:rPr lang="en-US" sz="2400" i="1" smtClean="0"/>
                        </m:ctrlPr>
                      </m:fPr>
                      <m:num>
                        <m:r>
                          <a:rPr lang="en-US" sz="2400" b="0" i="1" smtClean="0"/>
                          <m:t>𝑉𝑎𝑟𝑖𝑎𝑛𝑐𝑒</m:t>
                        </m:r>
                        <m:r>
                          <a:rPr lang="en-US" sz="2400" b="0" i="1" smtClean="0"/>
                          <m:t> </m:t>
                        </m:r>
                        <m:r>
                          <a:rPr lang="en-US" sz="2400" b="0" i="1" smtClean="0"/>
                          <m:t>𝑏𝑒𝑡𝑤𝑒𝑒𝑛</m:t>
                        </m:r>
                        <m:r>
                          <a:rPr lang="en-US" sz="2400" b="0" i="1" smtClean="0"/>
                          <m:t> </m:t>
                        </m:r>
                        <m:r>
                          <a:rPr lang="en-US" sz="2400" b="0" i="1" smtClean="0"/>
                          <m:t>𝑔𝑟𝑜𝑢𝑝𝑠</m:t>
                        </m:r>
                      </m:num>
                      <m:den>
                        <m:r>
                          <a:rPr lang="en-US" sz="2400" b="0" i="1"/>
                          <m:t>𝑉𝑎𝑟𝑖𝑎𝑛𝑐𝑒</m:t>
                        </m:r>
                        <m:r>
                          <a:rPr lang="en-US" sz="2400" b="0" i="1"/>
                          <m:t> </m:t>
                        </m:r>
                        <m:r>
                          <a:rPr lang="en-US" sz="2400" b="0" i="1" smtClean="0"/>
                          <m:t>𝑤𝑖𝑡h𝑖𝑛</m:t>
                        </m:r>
                        <m:r>
                          <a:rPr lang="en-US" sz="2400" b="0" i="1"/>
                          <m:t> </m:t>
                        </m:r>
                        <m:r>
                          <a:rPr lang="en-US" sz="2400" b="0" i="1"/>
                          <m:t>𝑔𝑟𝑜𝑢𝑝𝑠</m:t>
                        </m:r>
                      </m:den>
                    </m:f>
                    <m:r>
                      <a:rPr lang="en-US" sz="2400" b="0" i="1" smtClean="0"/>
                      <m:t> = </m:t>
                    </m:r>
                    <m:f>
                      <m:fPr>
                        <m:ctrlPr>
                          <a:rPr lang="en-US" sz="2400" i="1"/>
                        </m:ctrlPr>
                      </m:fPr>
                      <m:num>
                        <m:f>
                          <m:fPr>
                            <m:ctrlPr>
                              <a:rPr lang="en-US" sz="2400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/>
                                </m:ctrlPr>
                              </m:sSubPr>
                              <m:e>
                                <m:r>
                                  <a:rPr lang="en-US" sz="2400" b="0" i="1"/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/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/>
                                </m:ctrlPr>
                              </m:sSubPr>
                              <m:e>
                                <m:r>
                                  <a:rPr lang="en-US" sz="2400" b="0" i="1"/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/>
                                  <m:t>𝑏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/>
                                </m:ctrlPr>
                              </m:sSubPr>
                              <m:e>
                                <m:r>
                                  <a:rPr lang="en-US" sz="2400" b="0" i="1"/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/>
                                  <m:t>𝑤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/>
                                </m:ctrlPr>
                              </m:sSubPr>
                              <m:e>
                                <m:r>
                                  <a:rPr lang="en-US" sz="2400" b="0" i="1"/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/>
                                  <m:t>𝑤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/>
                        </m:ctrlPr>
                      </m:fPr>
                      <m:num>
                        <m:f>
                          <m:fPr>
                            <m:ctrlPr>
                              <a:rPr lang="en-US" sz="2400" i="1"/>
                            </m:ctrlPr>
                          </m:fPr>
                          <m:num>
                            <m:r>
                              <a:rPr lang="en-US" sz="2400" b="0" i="1" smtClean="0"/>
                              <m:t>24</m:t>
                            </m:r>
                          </m:num>
                          <m:den>
                            <m:r>
                              <a:rPr lang="en-US" sz="2400" b="0" i="1" smtClean="0"/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i="1"/>
                            </m:ctrlPr>
                          </m:fPr>
                          <m:num>
                            <m:r>
                              <a:rPr lang="en-US" sz="2400" b="0" i="1" smtClean="0"/>
                              <m:t>6</m:t>
                            </m:r>
                          </m:num>
                          <m:den>
                            <m:r>
                              <a:rPr lang="en-US" sz="2400" b="0" i="1" smtClean="0"/>
                              <m:t>6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= 12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C4631-07FE-4498-94EC-C3F9C450D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185" y="2372209"/>
                <a:ext cx="6208431" cy="960071"/>
              </a:xfrm>
              <a:prstGeom prst="rect">
                <a:avLst/>
              </a:prstGeom>
              <a:blipFill>
                <a:blip r:embed="rId3"/>
                <a:stretch>
                  <a:fillRect r="-2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37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4B5B9-8EA1-4FEE-A98E-BBC6E957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46" y="1200602"/>
            <a:ext cx="8009374" cy="4730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C1393-41DA-40B0-BE8F-D889514F84B7}"/>
              </a:ext>
            </a:extLst>
          </p:cNvPr>
          <p:cNvSpPr txBox="1"/>
          <p:nvPr/>
        </p:nvSpPr>
        <p:spPr>
          <a:xfrm>
            <a:off x="2244054" y="193366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DFb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50651-E0AE-41A2-B0A9-836F09C9ECB1}"/>
              </a:ext>
            </a:extLst>
          </p:cNvPr>
          <p:cNvSpPr txBox="1"/>
          <p:nvPr/>
        </p:nvSpPr>
        <p:spPr>
          <a:xfrm>
            <a:off x="1331052" y="211542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DFw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58EECB-55DE-42E3-88C2-44F94CDC2D41}"/>
              </a:ext>
            </a:extLst>
          </p:cNvPr>
          <p:cNvSpPr/>
          <p:nvPr/>
        </p:nvSpPr>
        <p:spPr>
          <a:xfrm>
            <a:off x="2697062" y="3355596"/>
            <a:ext cx="356532" cy="138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9A51E-A8C1-4770-93B3-E3898DC255C0}"/>
              </a:ext>
            </a:extLst>
          </p:cNvPr>
          <p:cNvCxnSpPr/>
          <p:nvPr/>
        </p:nvCxnSpPr>
        <p:spPr>
          <a:xfrm>
            <a:off x="3032621" y="2277610"/>
            <a:ext cx="0" cy="10779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18197B-0DBE-45AA-8E94-9ACB34D46649}"/>
              </a:ext>
            </a:extLst>
          </p:cNvPr>
          <p:cNvCxnSpPr>
            <a:cxnSpLocks/>
          </p:cNvCxnSpPr>
          <p:nvPr/>
        </p:nvCxnSpPr>
        <p:spPr>
          <a:xfrm>
            <a:off x="2193726" y="3481430"/>
            <a:ext cx="5117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775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D7BD5D-9AA0-44FE-9C84-CEDFA4F0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718744"/>
            <a:ext cx="6895750" cy="19221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D6CD61-6500-47AC-9BD7-2EA414213CB0}"/>
              </a:ext>
            </a:extLst>
          </p:cNvPr>
          <p:cNvSpPr/>
          <p:nvPr/>
        </p:nvSpPr>
        <p:spPr>
          <a:xfrm>
            <a:off x="4296842" y="2183235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5E7C48-C5C8-4A32-959E-86CE53C21E49}"/>
              </a:ext>
            </a:extLst>
          </p:cNvPr>
          <p:cNvSpPr/>
          <p:nvPr/>
        </p:nvSpPr>
        <p:spPr>
          <a:xfrm>
            <a:off x="2704332" y="825618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F-statistic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2A0B701-0355-4507-AEB2-FDBB1F54614E}"/>
              </a:ext>
            </a:extLst>
          </p:cNvPr>
          <p:cNvSpPr/>
          <p:nvPr/>
        </p:nvSpPr>
        <p:spPr>
          <a:xfrm rot="17385421" flipH="1">
            <a:off x="3980769" y="156743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85A1EAE-52D3-4B72-AFF5-C854B4E3C9CC}"/>
              </a:ext>
            </a:extLst>
          </p:cNvPr>
          <p:cNvSpPr/>
          <p:nvPr/>
        </p:nvSpPr>
        <p:spPr>
          <a:xfrm rot="13769613" flipH="1">
            <a:off x="3357186" y="91029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4AAE77-66F8-4F78-A1BD-8F7BB939F5B4}"/>
              </a:ext>
            </a:extLst>
          </p:cNvPr>
          <p:cNvSpPr/>
          <p:nvPr/>
        </p:nvSpPr>
        <p:spPr>
          <a:xfrm>
            <a:off x="4939999" y="115139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Alpha,</a:t>
            </a:r>
            <a:r>
              <a:rPr lang="en-US" dirty="0">
                <a:solidFill>
                  <a:schemeClr val="tx1"/>
                </a:solidFill>
                <a:sym typeface="Symbol" panose="05050102010706020507" pitchFamily="18" charset="2"/>
              </a:rPr>
              <a:t>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A49DAE-C076-45DF-9A9A-8CC90B7C4BC0}"/>
              </a:ext>
            </a:extLst>
          </p:cNvPr>
          <p:cNvSpPr/>
          <p:nvPr/>
        </p:nvSpPr>
        <p:spPr>
          <a:xfrm rot="14666096" flipH="1">
            <a:off x="4422590" y="87533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12876-EC3B-41CF-83BE-8BAB116D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19" y="4502386"/>
            <a:ext cx="7166994" cy="17991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CA2B06-C9ED-4882-8687-628811CEF9E0}"/>
              </a:ext>
            </a:extLst>
          </p:cNvPr>
          <p:cNvSpPr/>
          <p:nvPr/>
        </p:nvSpPr>
        <p:spPr>
          <a:xfrm>
            <a:off x="3922134" y="4170029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F-statistic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61E107-4F5E-4895-9E74-4F9AA4FE0C4A}"/>
              </a:ext>
            </a:extLst>
          </p:cNvPr>
          <p:cNvSpPr/>
          <p:nvPr/>
        </p:nvSpPr>
        <p:spPr>
          <a:xfrm rot="13769613" flipH="1">
            <a:off x="5539722" y="42211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556D7-AEEE-408C-8815-813FBC8EC506}"/>
              </a:ext>
            </a:extLst>
          </p:cNvPr>
          <p:cNvSpPr/>
          <p:nvPr/>
        </p:nvSpPr>
        <p:spPr>
          <a:xfrm>
            <a:off x="6269653" y="41518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855002-B109-469E-B441-763041F68852}"/>
              </a:ext>
            </a:extLst>
          </p:cNvPr>
          <p:cNvSpPr/>
          <p:nvPr/>
        </p:nvSpPr>
        <p:spPr>
          <a:xfrm rot="13329187" flipH="1">
            <a:off x="5952967" y="4271341"/>
            <a:ext cx="63435" cy="10575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9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3630</TotalTime>
  <Words>1889</Words>
  <Application>Microsoft Office PowerPoint</Application>
  <PresentationFormat>Widescreen</PresentationFormat>
  <Paragraphs>769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215</cp:revision>
  <dcterms:created xsi:type="dcterms:W3CDTF">2021-01-07T02:10:10Z</dcterms:created>
  <dcterms:modified xsi:type="dcterms:W3CDTF">2021-03-31T00:05:49Z</dcterms:modified>
</cp:coreProperties>
</file>